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84D1D-DC1F-6895-F38C-C13EEBAE57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5537DE-BD51-D444-54B7-81F71F8BAA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64301-7F61-1F64-5253-33BAC04EB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0D6ED-8F11-459A-A341-73CCD7FD631E}" type="datetimeFigureOut">
              <a:rPr lang="en-MY" smtClean="0"/>
              <a:t>8/3/2025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BF098-FB41-1620-ED39-F81ACBA40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42C651-A500-D13D-4D37-BE8BCF324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1964D-31F3-4578-A8B8-F23A27E00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42147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FB911-CD4E-8091-FB69-4E84DE511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FE4EBB-1AD0-CDCF-7006-F22BB6228C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A7EBA5-A0A2-85BB-8845-BF9D8111A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0D6ED-8F11-459A-A341-73CCD7FD631E}" type="datetimeFigureOut">
              <a:rPr lang="en-MY" smtClean="0"/>
              <a:t>8/3/2025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CB98F6-B3F4-5D4F-172D-D3B521D7F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3F6E1F-ADC8-7576-028C-9031327F2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1964D-31F3-4578-A8B8-F23A27E00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06092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F041CB-3F99-7B5E-0107-3B8376F991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5DB5A1-34E5-0400-188D-3F9CD02000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260F3-F4A3-9082-1BC2-10D7ABD4A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0D6ED-8F11-459A-A341-73CCD7FD631E}" type="datetimeFigureOut">
              <a:rPr lang="en-MY" smtClean="0"/>
              <a:t>8/3/2025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680E76-1611-1305-56BD-D5F6ABC6A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BBC9B-CE69-7EAB-64D6-8063D4654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1964D-31F3-4578-A8B8-F23A27E00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14999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3FD91-6F8E-17AD-95D7-A59AC7F29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2776CE-91B6-D624-9A51-C3007B1A7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6630E4-F848-1AAC-D648-0606C766D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0D6ED-8F11-459A-A341-73CCD7FD631E}" type="datetimeFigureOut">
              <a:rPr lang="en-MY" smtClean="0"/>
              <a:t>8/3/2025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6AE9D-9242-CF63-00B5-E08596F02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BCC60B-3D8E-9D31-FB85-CE3C04EBF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1964D-31F3-4578-A8B8-F23A27E00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61021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DB640-C511-F470-782E-DFC8365B4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A87E77-1130-E4D7-6A4F-CBAC20D98A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67E5F-0327-036C-21C8-4D79AEDC2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0D6ED-8F11-459A-A341-73CCD7FD631E}" type="datetimeFigureOut">
              <a:rPr lang="en-MY" smtClean="0"/>
              <a:t>8/3/2025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10E66-EA1D-1750-201E-986801E3D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832962-D519-8F87-F41F-6D6065CAA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1964D-31F3-4578-A8B8-F23A27E00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3975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25000-13E0-3216-595D-9B8A1BE55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41DCE-D857-5424-EDC9-5055A632B7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1EA936-6A6E-C996-0E1D-8083EE235F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A03127-0368-DD04-CEB2-CB605984D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0D6ED-8F11-459A-A341-73CCD7FD631E}" type="datetimeFigureOut">
              <a:rPr lang="en-MY" smtClean="0"/>
              <a:t>8/3/2025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64A87F-EDE7-70B3-0A16-FEA6043B6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BA49C-05D0-E717-4383-4FC4CBADB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1964D-31F3-4578-A8B8-F23A27E00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61118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9049B-3E05-7CC2-D167-EF97E57ED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CC02E5-648B-C6A4-B64A-A8C391B40C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671DBC-21F4-927D-D6BA-8C345219B3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3DCE98-71B5-8A63-8A65-19474CE7C8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18397A-D91C-BAB1-4D88-D08836F404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C6354D-D0D0-261D-9570-7426079F9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0D6ED-8F11-459A-A341-73CCD7FD631E}" type="datetimeFigureOut">
              <a:rPr lang="en-MY" smtClean="0"/>
              <a:t>8/3/2025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AFAE58-C86B-1FE6-7449-F4F1C4B8D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CBA676-E960-A9D9-BA1F-2F7F1DED9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1964D-31F3-4578-A8B8-F23A27E00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0121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A75F4-83B5-FF33-1B32-54A8DE8D8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746753-AE73-1EA7-4458-BE29BB84A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0D6ED-8F11-459A-A341-73CCD7FD631E}" type="datetimeFigureOut">
              <a:rPr lang="en-MY" smtClean="0"/>
              <a:t>8/3/2025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E77B59-1F77-6DBB-3BD5-736D30D21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471983-A56B-A7AB-F44A-19C129D8F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1964D-31F3-4578-A8B8-F23A27E00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57145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1AC07A-4A41-161D-65F9-0A31EBE20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0D6ED-8F11-459A-A341-73CCD7FD631E}" type="datetimeFigureOut">
              <a:rPr lang="en-MY" smtClean="0"/>
              <a:t>8/3/2025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6C64DE-7798-ABE1-F573-72FC0BF42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27BA6E-104F-39EF-3840-42BB1AD05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1964D-31F3-4578-A8B8-F23A27E00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16404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8ADC7-6FE7-06C8-988F-F37A8F683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68DD2-C7CE-43CE-0775-54F797E60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95D103-4355-87F8-6B78-2C3743FD01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A4940C-5A08-1E81-4105-D751795AE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0D6ED-8F11-459A-A341-73CCD7FD631E}" type="datetimeFigureOut">
              <a:rPr lang="en-MY" smtClean="0"/>
              <a:t>8/3/2025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3AAEB3-467F-1FE9-CECC-F705172E6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EF2E19-8788-9C84-C73D-07B6A2C2B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1964D-31F3-4578-A8B8-F23A27E00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88389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D9BEF-7C79-932B-7C79-97ADF66AD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D31189-6A5C-9C1C-1FDD-D74F4EB793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86206D-8C60-DB36-751E-8870051189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823B4E-DE78-A1B8-7F47-E7337294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0D6ED-8F11-459A-A341-73CCD7FD631E}" type="datetimeFigureOut">
              <a:rPr lang="en-MY" smtClean="0"/>
              <a:t>8/3/2025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898BEF-5CB0-B35F-44EF-BDD1AAD4A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D03944-C059-8E8B-A278-70095417C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1964D-31F3-4578-A8B8-F23A27E00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9076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8426F5-502E-D55F-4F68-A9F6CC04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2C6FD-2183-9866-11E0-73DC6A029F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B14544-A38C-BC3C-C9AE-C2C8BCF7D5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B0D6ED-8F11-459A-A341-73CCD7FD631E}" type="datetimeFigureOut">
              <a:rPr lang="en-MY" smtClean="0"/>
              <a:t>8/3/2025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6E1F83-E54C-EADD-2B4B-9363F4D589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D5550-F377-3FB6-A3E2-5944CBF71E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21964D-31F3-4578-A8B8-F23A27E00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77831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382E6-E5B3-A989-8D55-B610B74B23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MY" dirty="0" err="1"/>
              <a:t>Pertubuhan</a:t>
            </a:r>
            <a:r>
              <a:rPr lang="en-MY" dirty="0"/>
              <a:t> Kebajikan</a:t>
            </a:r>
            <a:br>
              <a:rPr lang="en-MY" dirty="0"/>
            </a:br>
            <a:r>
              <a:rPr lang="en-MY" dirty="0"/>
              <a:t>Kesihatan </a:t>
            </a:r>
            <a:r>
              <a:rPr lang="en-MY" dirty="0" err="1"/>
              <a:t>Keselamatan</a:t>
            </a:r>
            <a:r>
              <a:rPr lang="en-MY" dirty="0"/>
              <a:t> </a:t>
            </a:r>
            <a:r>
              <a:rPr lang="en-MY" dirty="0" err="1"/>
              <a:t>Pekerjaan</a:t>
            </a:r>
            <a:r>
              <a:rPr lang="en-MY" dirty="0"/>
              <a:t> </a:t>
            </a:r>
            <a:r>
              <a:rPr lang="en-MY"/>
              <a:t>Wanita Selangor</a:t>
            </a:r>
            <a:endParaRPr lang="en-MY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205D17-BD00-6A20-2BBB-E40BB541C6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6036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Pertubuhan Kebajikan Kesihatan Keselamatan Pekerjaan Wanita Selangor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MyID-Pro Digital</dc:creator>
  <cp:lastModifiedBy>MyID-Pro Digital</cp:lastModifiedBy>
  <cp:revision>1</cp:revision>
  <dcterms:created xsi:type="dcterms:W3CDTF">2025-03-08T04:21:29Z</dcterms:created>
  <dcterms:modified xsi:type="dcterms:W3CDTF">2025-03-08T04:21:34Z</dcterms:modified>
</cp:coreProperties>
</file>